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D64B82-18B8-4CA3-B015-C48194C63E31}" v="4" dt="2022-03-26T06:50:43.8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>
      <p:cViewPr varScale="1">
        <p:scale>
          <a:sx n="95" d="100"/>
          <a:sy n="95" d="100"/>
        </p:scale>
        <p:origin x="62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8A8E0C-F940-4233-A9C5-D7B14C6240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D6DFD72-FACB-48F8-B287-0B17EB37C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283328-ACE8-47DC-BA0C-07AEB1BB1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13E8-9F22-418F-9A38-D413ACF64996}" type="datetimeFigureOut">
              <a:rPr lang="nl-NL" smtClean="0"/>
              <a:t>26-3-2022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EDC44DD-4EC7-4EBE-A0AD-783A137D1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BCEF83-7AFA-4150-B6F8-20BDCE3A1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2013-87A4-42E5-87B5-86F1202F5E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38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2C500E-70B6-4274-B49C-946E0BFA4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ECB0726-4E55-4F90-96DE-33F287836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9CA4CF-A3BA-460E-950B-D6CA06C0F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13E8-9F22-418F-9A38-D413ACF64996}" type="datetimeFigureOut">
              <a:rPr lang="nl-NL" smtClean="0"/>
              <a:t>26-3-2022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9FE186-DE14-4207-985D-38FAE708A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3D56D42-58C1-4089-8A23-F3EA6F5DD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2013-87A4-42E5-87B5-86F1202F5E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86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8607BA9-4521-427B-9660-12667FFFDD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CE38024-AF2D-4FCA-AB8C-84D6A4353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C87A5C-8E56-4234-AC06-9E8F86493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13E8-9F22-418F-9A38-D413ACF64996}" type="datetimeFigureOut">
              <a:rPr lang="nl-NL" smtClean="0"/>
              <a:t>26-3-2022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D27628-CB6E-4DDE-8994-25B487B3D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EB8C82-119E-4944-A8CD-0896D2AE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2013-87A4-42E5-87B5-86F1202F5E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64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1AB05-78C7-4CC9-87A4-DA7752A18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997CD7-9688-4875-A24E-B56CBB6A5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E4BF48-759E-498B-ACF8-68374E10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13E8-9F22-418F-9A38-D413ACF64996}" type="datetimeFigureOut">
              <a:rPr lang="nl-NL" smtClean="0"/>
              <a:t>26-3-2022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2807C7-6928-4CC7-8CC0-734B86D62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3D477B-39E7-44E0-B71A-6FE948004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2013-87A4-42E5-87B5-86F1202F5E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64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3BDFA9-F33E-4F9C-9547-298890B9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7C80E6F-7631-4EF1-BD94-EC232EBC8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1C0D1D-4962-41AF-9BE0-29DA7C2F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13E8-9F22-418F-9A38-D413ACF64996}" type="datetimeFigureOut">
              <a:rPr lang="nl-NL" smtClean="0"/>
              <a:t>26-3-2022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FD654E-A854-494D-97DF-982DB6719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79A59B-A7F7-4AA8-B806-025D6C9E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2013-87A4-42E5-87B5-86F1202F5E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337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B885C7-95E5-4719-8DFE-F0E137105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FC8AB7-0CCF-4206-A2EB-5253683B3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E7C02EE-72B4-464B-9A15-988EC28DB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27E67B2-AA19-4413-8EB4-3C1CD481D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13E8-9F22-418F-9A38-D413ACF64996}" type="datetimeFigureOut">
              <a:rPr lang="nl-NL" smtClean="0"/>
              <a:t>26-3-2022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3CA0E1B-B18A-43E8-8061-A5FDDAA1A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9F7A378-229A-4E31-BA2D-63FF1D3E1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2013-87A4-42E5-87B5-86F1202F5E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98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8F0AFA-D11F-48F0-8C62-5A8C5EF9F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81932AD-19E7-421D-9F96-F4C6182D1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23D1A31-36FB-40D0-B96C-917358244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BEBFBBD-7711-4D17-9EDC-DCE0D7826A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59A2DE0-1215-40F5-B03C-BFA493B0C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0CABC46-EA7C-4A64-BEDC-C92574020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13E8-9F22-418F-9A38-D413ACF64996}" type="datetimeFigureOut">
              <a:rPr lang="nl-NL" smtClean="0"/>
              <a:t>26-3-2022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288E046-B675-487C-B0E5-3C38D524F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59A3BAD-BDE0-4FC2-BB7A-8EE3593D9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2013-87A4-42E5-87B5-86F1202F5E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474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E35054-C857-471D-8072-3A65A0AD9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895A6F1-7032-4FA8-B340-E063E98C6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13E8-9F22-418F-9A38-D413ACF64996}" type="datetimeFigureOut">
              <a:rPr lang="nl-NL" smtClean="0"/>
              <a:t>26-3-2022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72F0A82-7A39-424A-A957-5FAA5B6A4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1FDF330-1D50-46DB-8EA9-C42D4930B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2013-87A4-42E5-87B5-86F1202F5E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63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ED43377-B0EB-41AC-93EE-8732E7611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13E8-9F22-418F-9A38-D413ACF64996}" type="datetimeFigureOut">
              <a:rPr lang="nl-NL" smtClean="0"/>
              <a:t>26-3-2022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5EAD0A4-F5C8-4E35-8060-44EBFBB2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CF94B2B-ADFD-4C49-8D34-61A5789B2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2013-87A4-42E5-87B5-86F1202F5E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510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C335EE-2605-41E5-A51F-23E5D87AC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A20A06-76A5-45C7-AB8A-D73CF4EED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68BC4F0-D2ED-4BA6-B78F-E149D05E8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279DE20-7F75-4820-BAFC-5A2DD8873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13E8-9F22-418F-9A38-D413ACF64996}" type="datetimeFigureOut">
              <a:rPr lang="nl-NL" smtClean="0"/>
              <a:t>26-3-2022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04FBB0A-1210-460F-BDB0-9CCB96C4D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FDFA01E-8155-4423-921F-4CB45928E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2013-87A4-42E5-87B5-86F1202F5E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033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A2F7AB-1998-4CC1-AFBA-F90698CD8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702B6B4-7161-4922-B13A-35A6403E7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FC8FFEF-8043-45C7-B136-37DCE4856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B4C2B7E-A751-490F-9C8B-C6090C6B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13E8-9F22-418F-9A38-D413ACF64996}" type="datetimeFigureOut">
              <a:rPr lang="nl-NL" smtClean="0"/>
              <a:t>26-3-2022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91A61C4-79A8-4EA5-9377-6F8855649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F47581E-3C4B-47B8-94F8-1043FC68B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2013-87A4-42E5-87B5-86F1202F5E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285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DF6D8AF-343D-4BFC-94A5-518328A50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5224E3-F243-40EA-B3FB-467B2A6CE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22CF3E-CCDD-4DF4-A6B7-F1CC8DC669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213E8-9F22-418F-9A38-D413ACF64996}" type="datetimeFigureOut">
              <a:rPr lang="nl-NL" smtClean="0"/>
              <a:t>26-3-2022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F51DD72-186F-4E69-8CF1-ABB632509C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CBEF0C-0474-4BE5-8981-DB95E8B7E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D2013-87A4-42E5-87B5-86F1202F5E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267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88F993-E729-4D96-AE2F-A84B3E32CE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Beleidsplan ’22- 26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E0C690-4E69-4792-8EB7-D0F4192B02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District Noord en Midden Limburg</a:t>
            </a:r>
          </a:p>
        </p:txBody>
      </p:sp>
    </p:spTree>
    <p:extLst>
      <p:ext uri="{BB962C8B-B14F-4D97-AF65-F5344CB8AC3E}">
        <p14:creationId xmlns:p14="http://schemas.microsoft.com/office/powerpoint/2010/main" val="4173402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D8EB59-D3EE-44A7-BDB9-6434344F9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BF8E6A-79AC-4421-BE0D-99DBD64C2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Technisch kader versterken en aanvullen</a:t>
            </a:r>
          </a:p>
          <a:p>
            <a:pPr lvl="1"/>
            <a:r>
              <a:rPr lang="nl-NL" dirty="0"/>
              <a:t>Clubs hebben voldoende kader</a:t>
            </a:r>
          </a:p>
          <a:p>
            <a:pPr lvl="1"/>
            <a:r>
              <a:rPr lang="nl-NL" dirty="0"/>
              <a:t>Er is een gevarieerd aanbod van benodigde opleidingen</a:t>
            </a:r>
          </a:p>
          <a:p>
            <a:pPr lvl="1"/>
            <a:endParaRPr lang="nl-NL" dirty="0"/>
          </a:p>
          <a:p>
            <a:r>
              <a:rPr lang="nl-NL" dirty="0" err="1"/>
              <a:t>Bridgenivo</a:t>
            </a:r>
            <a:r>
              <a:rPr lang="nl-NL" dirty="0"/>
              <a:t> leergierige speler verhogen</a:t>
            </a:r>
          </a:p>
          <a:p>
            <a:pPr lvl="1"/>
            <a:r>
              <a:rPr lang="nl-NL" dirty="0"/>
              <a:t>Er is een trainingsprogramma voor </a:t>
            </a:r>
            <a:r>
              <a:rPr lang="nl-NL" dirty="0" err="1"/>
              <a:t>leeregierige</a:t>
            </a:r>
            <a:r>
              <a:rPr lang="nl-NL" dirty="0"/>
              <a:t> en ambitieuze spelers</a:t>
            </a:r>
          </a:p>
          <a:p>
            <a:pPr lvl="1"/>
            <a:r>
              <a:rPr lang="nl-NL" dirty="0"/>
              <a:t>Er zijn 3 teams die 2</a:t>
            </a:r>
            <a:r>
              <a:rPr lang="nl-NL" baseline="30000" dirty="0"/>
              <a:t>e</a:t>
            </a:r>
            <a:r>
              <a:rPr lang="nl-NL" dirty="0"/>
              <a:t> divisie viertallen</a:t>
            </a:r>
          </a:p>
          <a:p>
            <a:pPr lvl="1"/>
            <a:r>
              <a:rPr lang="nl-NL" dirty="0"/>
              <a:t>Leergierige en ambitieuze spelers worden opgesteld onder de vlag van generieke vereniging</a:t>
            </a:r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74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D8EB59-D3EE-44A7-BDB9-6434344F9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Uitwerking van de doelen.</a:t>
            </a:r>
            <a:br>
              <a:rPr lang="nl-NL" dirty="0"/>
            </a:br>
            <a:r>
              <a:rPr lang="nl-NL" dirty="0"/>
              <a:t>Het technisch kader versterken en aanvullen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BF8E6A-79AC-4421-BE0D-99DBD64C2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2453"/>
            <a:ext cx="10515600" cy="4351338"/>
          </a:xfrm>
        </p:spPr>
        <p:txBody>
          <a:bodyPr>
            <a:normAutofit/>
          </a:bodyPr>
          <a:lstStyle/>
          <a:p>
            <a:r>
              <a:rPr lang="nl-NL" dirty="0"/>
              <a:t>Een gezonde club heeft het minimum aantal kader</a:t>
            </a:r>
          </a:p>
          <a:p>
            <a:pPr lvl="1"/>
            <a:r>
              <a:rPr lang="nl-NL" dirty="0"/>
              <a:t>We hebben een norm vastgesteld wat </a:t>
            </a:r>
            <a:r>
              <a:rPr lang="nl-NL" dirty="0" err="1"/>
              <a:t>nivo</a:t>
            </a:r>
            <a:r>
              <a:rPr lang="nl-NL" dirty="0"/>
              <a:t> en aantallen zijn</a:t>
            </a:r>
          </a:p>
          <a:p>
            <a:pPr lvl="1"/>
            <a:r>
              <a:rPr lang="nl-NL" dirty="0"/>
              <a:t>We hebben een meting gedaan hoeveel kader er nu actief is</a:t>
            </a:r>
            <a:br>
              <a:rPr lang="nl-NL" dirty="0"/>
            </a:br>
            <a:endParaRPr lang="nl-NL" dirty="0"/>
          </a:p>
          <a:p>
            <a:r>
              <a:rPr lang="nl-NL" dirty="0"/>
              <a:t>Er is een gevarieerd aanbod van technische opleidingen</a:t>
            </a:r>
          </a:p>
          <a:p>
            <a:pPr lvl="1"/>
            <a:r>
              <a:rPr lang="nl-NL" dirty="0"/>
              <a:t>Er is een overzicht van de opleidingen en wanneer deze gegeven worden</a:t>
            </a:r>
          </a:p>
          <a:p>
            <a:pPr lvl="1"/>
            <a:r>
              <a:rPr lang="nl-NL" dirty="0"/>
              <a:t>Er zijn docenten aangewezen om dit te doen</a:t>
            </a:r>
          </a:p>
        </p:txBody>
      </p:sp>
    </p:spTree>
    <p:extLst>
      <p:ext uri="{BB962C8B-B14F-4D97-AF65-F5344CB8AC3E}">
        <p14:creationId xmlns:p14="http://schemas.microsoft.com/office/powerpoint/2010/main" val="137468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D8EB59-D3EE-44A7-BDB9-6434344F9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Uitwerking van de doelen.</a:t>
            </a:r>
            <a:br>
              <a:rPr lang="nl-NL" dirty="0"/>
            </a:br>
            <a:r>
              <a:rPr lang="nl-NL" dirty="0" err="1"/>
              <a:t>Bridgenivo</a:t>
            </a:r>
            <a:r>
              <a:rPr lang="nl-NL" dirty="0"/>
              <a:t> en aantal ambitieuze spelers verhogen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BF8E6A-79AC-4421-BE0D-99DBD64C2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2453"/>
            <a:ext cx="10515600" cy="4351338"/>
          </a:xfrm>
        </p:spPr>
        <p:txBody>
          <a:bodyPr>
            <a:normAutofit/>
          </a:bodyPr>
          <a:lstStyle/>
          <a:p>
            <a:r>
              <a:rPr lang="nl-NL" dirty="0"/>
              <a:t>24-28 spelers participeren aan een trainingsprogramma</a:t>
            </a:r>
          </a:p>
          <a:p>
            <a:pPr lvl="1"/>
            <a:r>
              <a:rPr lang="nl-NL" dirty="0"/>
              <a:t>Minstens 10 sessies. Hiervan worden er minstens 7 bijgewoond.</a:t>
            </a:r>
          </a:p>
          <a:p>
            <a:pPr lvl="1"/>
            <a:r>
              <a:rPr lang="nl-NL" dirty="0"/>
              <a:t>Er is een transparante selectie procedure voor deelname van leergierige  ambitieuze spelers aan dit trainingsprogramma</a:t>
            </a:r>
            <a:br>
              <a:rPr lang="nl-NL" dirty="0"/>
            </a:br>
            <a:endParaRPr lang="nl-NL" dirty="0"/>
          </a:p>
          <a:p>
            <a:r>
              <a:rPr lang="nl-NL" dirty="0"/>
              <a:t>Minstens 75% </a:t>
            </a:r>
            <a:r>
              <a:rPr lang="nl-NL" dirty="0" err="1"/>
              <a:t>vd</a:t>
            </a:r>
            <a:r>
              <a:rPr lang="nl-NL" dirty="0"/>
              <a:t> clubs die viertallen zijn bereid spelers in de  2</a:t>
            </a:r>
            <a:r>
              <a:rPr lang="nl-NL" baseline="30000" dirty="0"/>
              <a:t>e</a:t>
            </a:r>
            <a:r>
              <a:rPr lang="nl-NL" dirty="0"/>
              <a:t> divisie te laten spelen. </a:t>
            </a:r>
          </a:p>
          <a:p>
            <a:pPr lvl="1"/>
            <a:r>
              <a:rPr lang="nl-NL" dirty="0"/>
              <a:t>Er is een transparante selectie procedure voor opstellen van bridgers in de viertallenteams</a:t>
            </a:r>
          </a:p>
          <a:p>
            <a:pPr lvl="1"/>
            <a:r>
              <a:rPr lang="nl-NL" dirty="0"/>
              <a:t>Er is een neutrale vereniging onder welke naam de viertallen kunnen meespelen in de 2</a:t>
            </a:r>
            <a:r>
              <a:rPr lang="nl-NL" baseline="30000" dirty="0"/>
              <a:t>e</a:t>
            </a:r>
            <a:r>
              <a:rPr lang="nl-NL" dirty="0"/>
              <a:t> divisie.</a:t>
            </a:r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2002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081156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222</Words>
  <Application>Microsoft Office PowerPoint</Application>
  <PresentationFormat>Breedbeeld</PresentationFormat>
  <Paragraphs>25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Beleidsplan ’22- 26</vt:lpstr>
      <vt:lpstr>Doelen</vt:lpstr>
      <vt:lpstr>Uitwerking van de doelen. Het technisch kader versterken en aanvullen</vt:lpstr>
      <vt:lpstr>Uitwerking van de doelen. Bridgenivo en aantal ambitieuze spelers verhogen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Beleidsplan ’22- 26</dc:title>
  <dc:creator>Loek Veldman</dc:creator>
  <cp:lastModifiedBy>Loek Veldman</cp:lastModifiedBy>
  <cp:revision>2</cp:revision>
  <dcterms:created xsi:type="dcterms:W3CDTF">2022-03-21T09:33:51Z</dcterms:created>
  <dcterms:modified xsi:type="dcterms:W3CDTF">2022-03-26T06:52:38Z</dcterms:modified>
</cp:coreProperties>
</file>